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  <p:sldId id="261" r:id="rId3"/>
    <p:sldId id="259" r:id="rId4"/>
    <p:sldId id="262" r:id="rId5"/>
    <p:sldId id="263" r:id="rId6"/>
    <p:sldId id="264" r:id="rId7"/>
    <p:sldId id="265" r:id="rId8"/>
    <p:sldId id="266" r:id="rId9"/>
    <p:sldId id="267" r:id="rId10"/>
    <p:sldId id="27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632"/>
  </p:normalViewPr>
  <p:slideViewPr>
    <p:cSldViewPr snapToGrid="0">
      <p:cViewPr>
        <p:scale>
          <a:sx n="52" d="100"/>
          <a:sy n="52" d="100"/>
        </p:scale>
        <p:origin x="2528" y="2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BDD8-E5D6-F349-B09E-2BFCF4E27F0B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89BCE-3249-1440-9EEE-D25FD42A5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62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BDD8-E5D6-F349-B09E-2BFCF4E27F0B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89BCE-3249-1440-9EEE-D25FD42A5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92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BDD8-E5D6-F349-B09E-2BFCF4E27F0B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89BCE-3249-1440-9EEE-D25FD42A5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37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BDD8-E5D6-F349-B09E-2BFCF4E27F0B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89BCE-3249-1440-9EEE-D25FD42A5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21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BDD8-E5D6-F349-B09E-2BFCF4E27F0B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89BCE-3249-1440-9EEE-D25FD42A5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2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BDD8-E5D6-F349-B09E-2BFCF4E27F0B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89BCE-3249-1440-9EEE-D25FD42A5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1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BDD8-E5D6-F349-B09E-2BFCF4E27F0B}" type="datetimeFigureOut">
              <a:rPr lang="en-US" smtClean="0"/>
              <a:t>5/5/24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89BCE-3249-1440-9EEE-D25FD42A5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70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BDD8-E5D6-F349-B09E-2BFCF4E27F0B}" type="datetimeFigureOut">
              <a:rPr lang="en-US" smtClean="0"/>
              <a:t>5/5/24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89BCE-3249-1440-9EEE-D25FD42A5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0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BDD8-E5D6-F349-B09E-2BFCF4E27F0B}" type="datetimeFigureOut">
              <a:rPr lang="en-US" smtClean="0"/>
              <a:t>5/5/24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89BCE-3249-1440-9EEE-D25FD42A5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35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BDD8-E5D6-F349-B09E-2BFCF4E27F0B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89BCE-3249-1440-9EEE-D25FD42A5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07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7BDD8-E5D6-F349-B09E-2BFCF4E27F0B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89BCE-3249-1440-9EEE-D25FD42A5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65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7BDD8-E5D6-F349-B09E-2BFCF4E27F0B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89BCE-3249-1440-9EEE-D25FD42A5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37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21F378-0E6D-BF70-BF49-9112B416B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3007" y="-1902941"/>
            <a:ext cx="21132801" cy="1188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6B9E9-9736-2533-09B5-654CB5D99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56164" y="2601119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454BB-2499-5FA0-66B3-B88014AD7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0" y="1540164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Alkareem</a:t>
            </a:r>
            <a:endParaRPr lang="en-US" sz="8000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5E87FE-2253-0157-5356-80214155E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0455" y="3754726"/>
            <a:ext cx="7301345" cy="1322101"/>
          </a:xfrm>
        </p:spPr>
        <p:txBody>
          <a:bodyPr>
            <a:normAutofit/>
          </a:bodyPr>
          <a:lstStyle/>
          <a:p>
            <a:pPr algn="l"/>
            <a:r>
              <a:rPr lang="en-ID" sz="1800" b="0" i="0" dirty="0">
                <a:solidFill>
                  <a:schemeClr val="bg1"/>
                </a:solidFill>
                <a:effectLst/>
                <a:latin typeface="Archer Medium" pitchFamily="2" charset="0"/>
                <a:cs typeface="Futura Medium" panose="020B0602020204020303" pitchFamily="34" charset="-79"/>
              </a:rPr>
              <a:t>Official Website of Bani KH. Abdul Karim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cher Medium" pitchFamily="2" charset="0"/>
                <a:cs typeface="Futura Medium" panose="020B0602020204020303" pitchFamily="34" charset="-79"/>
              </a:rPr>
              <a:t>Lirboyo</a:t>
            </a:r>
            <a:endParaRPr lang="en-US" sz="1800" dirty="0">
              <a:solidFill>
                <a:schemeClr val="bg1"/>
              </a:solidFill>
              <a:latin typeface="Archer Medium" pitchFamily="2" charset="0"/>
              <a:cs typeface="Futura Medium" panose="020B0602020204020303" pitchFamily="3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11F2A2-B345-73E4-3432-30506BE84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245" y="1548245"/>
            <a:ext cx="3761509" cy="37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24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BEACD2-6027-41A5-2BCD-3C7E2368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0680" y="-1070317"/>
            <a:ext cx="16708581" cy="9398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7E9E8F-B221-D04A-027C-806B70F3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33418" y="353968"/>
            <a:ext cx="2525162" cy="546781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4F93F8B-9332-C060-257F-651DAA821168}"/>
              </a:ext>
            </a:extLst>
          </p:cNvPr>
          <p:cNvSpPr txBox="1">
            <a:spLocks/>
          </p:cNvSpPr>
          <p:nvPr/>
        </p:nvSpPr>
        <p:spPr>
          <a:xfrm>
            <a:off x="838199" y="56935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Halaman </a:t>
            </a:r>
            <a:r>
              <a:rPr lang="en-US" sz="3600" dirty="0" err="1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Pengaturan</a:t>
            </a:r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Foto</a:t>
            </a:r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Profil</a:t>
            </a:r>
            <a:endParaRPr lang="en-US" sz="3600" dirty="0">
              <a:solidFill>
                <a:schemeClr val="bg1"/>
              </a:solidFill>
              <a:latin typeface="Archer Light" pitchFamily="2" charset="0"/>
              <a:cs typeface="Futura Medium" panose="020B0602020204020303" pitchFamily="34" charset="-79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0C61369-E20D-802F-3385-7691DACF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DEF83F-6770-F72E-6624-EABEDE121497}"/>
              </a:ext>
            </a:extLst>
          </p:cNvPr>
          <p:cNvSpPr txBox="1">
            <a:spLocks/>
          </p:cNvSpPr>
          <p:nvPr/>
        </p:nvSpPr>
        <p:spPr>
          <a:xfrm>
            <a:off x="-7270942" y="169068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Alkareem</a:t>
            </a:r>
            <a:endParaRPr lang="en-US" sz="8000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877C12-33D3-F29B-1272-E835D653E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13597" y="2751643"/>
            <a:ext cx="1655762" cy="165576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692DB141-03FA-2589-8F96-38C44F30D0F0}"/>
              </a:ext>
            </a:extLst>
          </p:cNvPr>
          <p:cNvSpPr txBox="1">
            <a:spLocks/>
          </p:cNvSpPr>
          <p:nvPr/>
        </p:nvSpPr>
        <p:spPr>
          <a:xfrm>
            <a:off x="-7270942" y="3909577"/>
            <a:ext cx="7301345" cy="1322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800">
                <a:solidFill>
                  <a:schemeClr val="bg1"/>
                </a:solidFill>
                <a:latin typeface="Archer Medium" pitchFamily="2" charset="0"/>
                <a:cs typeface="Futura Medium" panose="020B0602020204020303" pitchFamily="34" charset="-79"/>
              </a:rPr>
              <a:t>Official Website of Bani KH. Abdul Karim irboyo</a:t>
            </a:r>
            <a:endParaRPr lang="en-US" sz="1800" dirty="0">
              <a:solidFill>
                <a:schemeClr val="bg1"/>
              </a:solidFill>
              <a:latin typeface="Archer Medium" pitchFamily="2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90821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BEACD2-6027-41A5-2BCD-3C7E2368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0680" y="-1070317"/>
            <a:ext cx="16708581" cy="9398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7E9E8F-B221-D04A-027C-806B70F3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34540" y="353968"/>
            <a:ext cx="2522918" cy="546781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4F93F8B-9332-C060-257F-651DAA821168}"/>
              </a:ext>
            </a:extLst>
          </p:cNvPr>
          <p:cNvSpPr txBox="1">
            <a:spLocks/>
          </p:cNvSpPr>
          <p:nvPr/>
        </p:nvSpPr>
        <p:spPr>
          <a:xfrm>
            <a:off x="838199" y="56935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Halaman </a:t>
            </a:r>
            <a:r>
              <a:rPr lang="en-US" sz="3600" dirty="0" err="1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Pengaturan</a:t>
            </a:r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 Username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0C61369-E20D-802F-3385-7691DACF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DEF83F-6770-F72E-6624-EABEDE121497}"/>
              </a:ext>
            </a:extLst>
          </p:cNvPr>
          <p:cNvSpPr txBox="1">
            <a:spLocks/>
          </p:cNvSpPr>
          <p:nvPr/>
        </p:nvSpPr>
        <p:spPr>
          <a:xfrm>
            <a:off x="-7270942" y="169068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Alkareem</a:t>
            </a:r>
            <a:endParaRPr lang="en-US" sz="8000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877C12-33D3-F29B-1272-E835D653E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13597" y="2751643"/>
            <a:ext cx="1655762" cy="165576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692DB141-03FA-2589-8F96-38C44F30D0F0}"/>
              </a:ext>
            </a:extLst>
          </p:cNvPr>
          <p:cNvSpPr txBox="1">
            <a:spLocks/>
          </p:cNvSpPr>
          <p:nvPr/>
        </p:nvSpPr>
        <p:spPr>
          <a:xfrm>
            <a:off x="-7270942" y="3909577"/>
            <a:ext cx="7301345" cy="1322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800">
                <a:solidFill>
                  <a:schemeClr val="bg1"/>
                </a:solidFill>
                <a:latin typeface="Archer Medium" pitchFamily="2" charset="0"/>
                <a:cs typeface="Futura Medium" panose="020B0602020204020303" pitchFamily="34" charset="-79"/>
              </a:rPr>
              <a:t>Official Website of Bani KH. Abdul Karim irboyo</a:t>
            </a:r>
            <a:endParaRPr lang="en-US" sz="1800" dirty="0">
              <a:solidFill>
                <a:schemeClr val="bg1"/>
              </a:solidFill>
              <a:latin typeface="Archer Medium" pitchFamily="2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75318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BEACD2-6027-41A5-2BCD-3C7E2368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0680" y="-1070317"/>
            <a:ext cx="16708581" cy="9398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7E9E8F-B221-D04A-027C-806B70F3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34540" y="353968"/>
            <a:ext cx="2522918" cy="546781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4F93F8B-9332-C060-257F-651DAA821168}"/>
              </a:ext>
            </a:extLst>
          </p:cNvPr>
          <p:cNvSpPr txBox="1">
            <a:spLocks/>
          </p:cNvSpPr>
          <p:nvPr/>
        </p:nvSpPr>
        <p:spPr>
          <a:xfrm>
            <a:off x="838199" y="56935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Halaman </a:t>
            </a:r>
            <a:r>
              <a:rPr lang="en-US" sz="3600" dirty="0" err="1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Pengaturan</a:t>
            </a:r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Informasi</a:t>
            </a:r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Profil</a:t>
            </a:r>
            <a:endParaRPr lang="en-US" sz="3600" dirty="0">
              <a:solidFill>
                <a:schemeClr val="bg1"/>
              </a:solidFill>
              <a:latin typeface="Archer Light" pitchFamily="2" charset="0"/>
              <a:cs typeface="Futura Medium" panose="020B0602020204020303" pitchFamily="34" charset="-79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0C61369-E20D-802F-3385-7691DACF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DEF83F-6770-F72E-6624-EABEDE121497}"/>
              </a:ext>
            </a:extLst>
          </p:cNvPr>
          <p:cNvSpPr txBox="1">
            <a:spLocks/>
          </p:cNvSpPr>
          <p:nvPr/>
        </p:nvSpPr>
        <p:spPr>
          <a:xfrm>
            <a:off x="-7270942" y="169068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Alkareem</a:t>
            </a:r>
            <a:endParaRPr lang="en-US" sz="8000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877C12-33D3-F29B-1272-E835D653E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13597" y="2751643"/>
            <a:ext cx="1655762" cy="165576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692DB141-03FA-2589-8F96-38C44F30D0F0}"/>
              </a:ext>
            </a:extLst>
          </p:cNvPr>
          <p:cNvSpPr txBox="1">
            <a:spLocks/>
          </p:cNvSpPr>
          <p:nvPr/>
        </p:nvSpPr>
        <p:spPr>
          <a:xfrm>
            <a:off x="-7270942" y="3909577"/>
            <a:ext cx="7301345" cy="1322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800">
                <a:solidFill>
                  <a:schemeClr val="bg1"/>
                </a:solidFill>
                <a:latin typeface="Archer Medium" pitchFamily="2" charset="0"/>
                <a:cs typeface="Futura Medium" panose="020B0602020204020303" pitchFamily="34" charset="-79"/>
              </a:rPr>
              <a:t>Official Website of Bani KH. Abdul Karim irboyo</a:t>
            </a:r>
            <a:endParaRPr lang="en-US" sz="1800" dirty="0">
              <a:solidFill>
                <a:schemeClr val="bg1"/>
              </a:solidFill>
              <a:latin typeface="Archer Medium" pitchFamily="2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90118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BEACD2-6027-41A5-2BCD-3C7E2368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0680" y="-1070317"/>
            <a:ext cx="16708581" cy="9398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7E9E8F-B221-D04A-027C-806B70F3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34540" y="353968"/>
            <a:ext cx="2522917" cy="546781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4F93F8B-9332-C060-257F-651DAA821168}"/>
              </a:ext>
            </a:extLst>
          </p:cNvPr>
          <p:cNvSpPr txBox="1">
            <a:spLocks/>
          </p:cNvSpPr>
          <p:nvPr/>
        </p:nvSpPr>
        <p:spPr>
          <a:xfrm>
            <a:off x="838199" y="56935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Halaman </a:t>
            </a:r>
            <a:r>
              <a:rPr lang="en-US" sz="3600" dirty="0" err="1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Pengaturan</a:t>
            </a:r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Informasi</a:t>
            </a:r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Hubungan</a:t>
            </a:r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Keluarga</a:t>
            </a:r>
            <a:endParaRPr lang="en-US" sz="3600" dirty="0">
              <a:solidFill>
                <a:schemeClr val="bg1"/>
              </a:solidFill>
              <a:latin typeface="Archer Light" pitchFamily="2" charset="0"/>
              <a:cs typeface="Futura Medium" panose="020B0602020204020303" pitchFamily="34" charset="-79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0C61369-E20D-802F-3385-7691DACF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DEF83F-6770-F72E-6624-EABEDE121497}"/>
              </a:ext>
            </a:extLst>
          </p:cNvPr>
          <p:cNvSpPr txBox="1">
            <a:spLocks/>
          </p:cNvSpPr>
          <p:nvPr/>
        </p:nvSpPr>
        <p:spPr>
          <a:xfrm>
            <a:off x="-7270942" y="169068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Alkareem</a:t>
            </a:r>
            <a:endParaRPr lang="en-US" sz="8000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877C12-33D3-F29B-1272-E835D653E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13597" y="2751643"/>
            <a:ext cx="1655762" cy="165576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692DB141-03FA-2589-8F96-38C44F30D0F0}"/>
              </a:ext>
            </a:extLst>
          </p:cNvPr>
          <p:cNvSpPr txBox="1">
            <a:spLocks/>
          </p:cNvSpPr>
          <p:nvPr/>
        </p:nvSpPr>
        <p:spPr>
          <a:xfrm>
            <a:off x="-7270942" y="3909577"/>
            <a:ext cx="7301345" cy="1322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800">
                <a:solidFill>
                  <a:schemeClr val="bg1"/>
                </a:solidFill>
                <a:latin typeface="Archer Medium" pitchFamily="2" charset="0"/>
                <a:cs typeface="Futura Medium" panose="020B0602020204020303" pitchFamily="34" charset="-79"/>
              </a:rPr>
              <a:t>Official Website of Bani KH. Abdul Karim irboyo</a:t>
            </a:r>
            <a:endParaRPr lang="en-US" sz="1800" dirty="0">
              <a:solidFill>
                <a:schemeClr val="bg1"/>
              </a:solidFill>
              <a:latin typeface="Archer Medium" pitchFamily="2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73114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BEACD2-6027-41A5-2BCD-3C7E2368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0680" y="-1070317"/>
            <a:ext cx="16708581" cy="9398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7E9E8F-B221-D04A-027C-806B70F3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34540" y="353969"/>
            <a:ext cx="2522917" cy="546781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4F93F8B-9332-C060-257F-651DAA821168}"/>
              </a:ext>
            </a:extLst>
          </p:cNvPr>
          <p:cNvSpPr txBox="1">
            <a:spLocks/>
          </p:cNvSpPr>
          <p:nvPr/>
        </p:nvSpPr>
        <p:spPr>
          <a:xfrm>
            <a:off x="838199" y="56935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Halaman </a:t>
            </a:r>
            <a:r>
              <a:rPr lang="en-US" sz="3600" dirty="0" err="1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Pengaturan</a:t>
            </a:r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 Bio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0C61369-E20D-802F-3385-7691DACF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DEF83F-6770-F72E-6624-EABEDE121497}"/>
              </a:ext>
            </a:extLst>
          </p:cNvPr>
          <p:cNvSpPr txBox="1">
            <a:spLocks/>
          </p:cNvSpPr>
          <p:nvPr/>
        </p:nvSpPr>
        <p:spPr>
          <a:xfrm>
            <a:off x="-7270942" y="169068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Alkareem</a:t>
            </a:r>
            <a:endParaRPr lang="en-US" sz="8000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877C12-33D3-F29B-1272-E835D653E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13597" y="2751643"/>
            <a:ext cx="1655762" cy="165576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692DB141-03FA-2589-8F96-38C44F30D0F0}"/>
              </a:ext>
            </a:extLst>
          </p:cNvPr>
          <p:cNvSpPr txBox="1">
            <a:spLocks/>
          </p:cNvSpPr>
          <p:nvPr/>
        </p:nvSpPr>
        <p:spPr>
          <a:xfrm>
            <a:off x="-7270942" y="3909577"/>
            <a:ext cx="7301345" cy="1322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800">
                <a:solidFill>
                  <a:schemeClr val="bg1"/>
                </a:solidFill>
                <a:latin typeface="Archer Medium" pitchFamily="2" charset="0"/>
                <a:cs typeface="Futura Medium" panose="020B0602020204020303" pitchFamily="34" charset="-79"/>
              </a:rPr>
              <a:t>Official Website of Bani KH. Abdul Karim irboyo</a:t>
            </a:r>
            <a:endParaRPr lang="en-US" sz="1800" dirty="0">
              <a:solidFill>
                <a:schemeClr val="bg1"/>
              </a:solidFill>
              <a:latin typeface="Archer Medium" pitchFamily="2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56935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BEACD2-6027-41A5-2BCD-3C7E2368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0680" y="-1070317"/>
            <a:ext cx="16708581" cy="9398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7E9E8F-B221-D04A-027C-806B70F3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34540" y="353969"/>
            <a:ext cx="2522916" cy="546781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4F93F8B-9332-C060-257F-651DAA821168}"/>
              </a:ext>
            </a:extLst>
          </p:cNvPr>
          <p:cNvSpPr txBox="1">
            <a:spLocks/>
          </p:cNvSpPr>
          <p:nvPr/>
        </p:nvSpPr>
        <p:spPr>
          <a:xfrm>
            <a:off x="838199" y="56935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Halaman </a:t>
            </a:r>
            <a:r>
              <a:rPr lang="en-US" sz="3600" dirty="0" err="1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Pengaturan</a:t>
            </a:r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Tanggal</a:t>
            </a:r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 Lahir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0C61369-E20D-802F-3385-7691DACF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DEF83F-6770-F72E-6624-EABEDE121497}"/>
              </a:ext>
            </a:extLst>
          </p:cNvPr>
          <p:cNvSpPr txBox="1">
            <a:spLocks/>
          </p:cNvSpPr>
          <p:nvPr/>
        </p:nvSpPr>
        <p:spPr>
          <a:xfrm>
            <a:off x="-7270942" y="169068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Alkareem</a:t>
            </a:r>
            <a:endParaRPr lang="en-US" sz="8000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877C12-33D3-F29B-1272-E835D653E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13597" y="2751643"/>
            <a:ext cx="1655762" cy="165576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692DB141-03FA-2589-8F96-38C44F30D0F0}"/>
              </a:ext>
            </a:extLst>
          </p:cNvPr>
          <p:cNvSpPr txBox="1">
            <a:spLocks/>
          </p:cNvSpPr>
          <p:nvPr/>
        </p:nvSpPr>
        <p:spPr>
          <a:xfrm>
            <a:off x="-7270942" y="3909577"/>
            <a:ext cx="7301345" cy="1322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800">
                <a:solidFill>
                  <a:schemeClr val="bg1"/>
                </a:solidFill>
                <a:latin typeface="Archer Medium" pitchFamily="2" charset="0"/>
                <a:cs typeface="Futura Medium" panose="020B0602020204020303" pitchFamily="34" charset="-79"/>
              </a:rPr>
              <a:t>Official Website of Bani KH. Abdul Karim irboyo</a:t>
            </a:r>
            <a:endParaRPr lang="en-US" sz="1800" dirty="0">
              <a:solidFill>
                <a:schemeClr val="bg1"/>
              </a:solidFill>
              <a:latin typeface="Archer Medium" pitchFamily="2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06812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BEACD2-6027-41A5-2BCD-3C7E2368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0680" y="-1070317"/>
            <a:ext cx="16708581" cy="9398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7E9E8F-B221-D04A-027C-806B70F3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34540" y="353970"/>
            <a:ext cx="2522916" cy="54678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4F93F8B-9332-C060-257F-651DAA821168}"/>
              </a:ext>
            </a:extLst>
          </p:cNvPr>
          <p:cNvSpPr txBox="1">
            <a:spLocks/>
          </p:cNvSpPr>
          <p:nvPr/>
        </p:nvSpPr>
        <p:spPr>
          <a:xfrm>
            <a:off x="838199" y="56935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Halaman </a:t>
            </a:r>
            <a:r>
              <a:rPr lang="en-US" sz="3600" dirty="0" err="1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Pengaturan</a:t>
            </a:r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Informasi</a:t>
            </a:r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 Alamat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0C61369-E20D-802F-3385-7691DACF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DEF83F-6770-F72E-6624-EABEDE121497}"/>
              </a:ext>
            </a:extLst>
          </p:cNvPr>
          <p:cNvSpPr txBox="1">
            <a:spLocks/>
          </p:cNvSpPr>
          <p:nvPr/>
        </p:nvSpPr>
        <p:spPr>
          <a:xfrm>
            <a:off x="-7270942" y="169068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Alkareem</a:t>
            </a:r>
            <a:endParaRPr lang="en-US" sz="8000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877C12-33D3-F29B-1272-E835D653E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13597" y="2751643"/>
            <a:ext cx="1655762" cy="165576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692DB141-03FA-2589-8F96-38C44F30D0F0}"/>
              </a:ext>
            </a:extLst>
          </p:cNvPr>
          <p:cNvSpPr txBox="1">
            <a:spLocks/>
          </p:cNvSpPr>
          <p:nvPr/>
        </p:nvSpPr>
        <p:spPr>
          <a:xfrm>
            <a:off x="-7270942" y="3909577"/>
            <a:ext cx="7301345" cy="1322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800">
                <a:solidFill>
                  <a:schemeClr val="bg1"/>
                </a:solidFill>
                <a:latin typeface="Archer Medium" pitchFamily="2" charset="0"/>
                <a:cs typeface="Futura Medium" panose="020B0602020204020303" pitchFamily="34" charset="-79"/>
              </a:rPr>
              <a:t>Official Website of Bani KH. Abdul Karim irboyo</a:t>
            </a:r>
            <a:endParaRPr lang="en-US" sz="1800" dirty="0">
              <a:solidFill>
                <a:schemeClr val="bg1"/>
              </a:solidFill>
              <a:latin typeface="Archer Medium" pitchFamily="2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1782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BEACD2-6027-41A5-2BCD-3C7E2368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0680" y="-1070317"/>
            <a:ext cx="16708581" cy="9398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7E9E8F-B221-D04A-027C-806B70F3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34540" y="353970"/>
            <a:ext cx="2522915" cy="54678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4F93F8B-9332-C060-257F-651DAA821168}"/>
              </a:ext>
            </a:extLst>
          </p:cNvPr>
          <p:cNvSpPr txBox="1">
            <a:spLocks/>
          </p:cNvSpPr>
          <p:nvPr/>
        </p:nvSpPr>
        <p:spPr>
          <a:xfrm>
            <a:off x="838199" y="56935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Halaman </a:t>
            </a:r>
            <a:r>
              <a:rPr lang="en-US" sz="3600" dirty="0" err="1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Pengaturan</a:t>
            </a:r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Informasi</a:t>
            </a:r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Kontak</a:t>
            </a:r>
            <a:endParaRPr lang="en-US" sz="3600" dirty="0">
              <a:solidFill>
                <a:schemeClr val="bg1"/>
              </a:solidFill>
              <a:latin typeface="Archer Light" pitchFamily="2" charset="0"/>
              <a:cs typeface="Futura Medium" panose="020B0602020204020303" pitchFamily="34" charset="-79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0C61369-E20D-802F-3385-7691DACF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DEF83F-6770-F72E-6624-EABEDE121497}"/>
              </a:ext>
            </a:extLst>
          </p:cNvPr>
          <p:cNvSpPr txBox="1">
            <a:spLocks/>
          </p:cNvSpPr>
          <p:nvPr/>
        </p:nvSpPr>
        <p:spPr>
          <a:xfrm>
            <a:off x="-7270942" y="169068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Alkareem</a:t>
            </a:r>
            <a:endParaRPr lang="en-US" sz="8000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877C12-33D3-F29B-1272-E835D653E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13597" y="2751643"/>
            <a:ext cx="1655762" cy="165576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692DB141-03FA-2589-8F96-38C44F30D0F0}"/>
              </a:ext>
            </a:extLst>
          </p:cNvPr>
          <p:cNvSpPr txBox="1">
            <a:spLocks/>
          </p:cNvSpPr>
          <p:nvPr/>
        </p:nvSpPr>
        <p:spPr>
          <a:xfrm>
            <a:off x="-7270942" y="3909577"/>
            <a:ext cx="7301345" cy="1322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800">
                <a:solidFill>
                  <a:schemeClr val="bg1"/>
                </a:solidFill>
                <a:latin typeface="Archer Medium" pitchFamily="2" charset="0"/>
                <a:cs typeface="Futura Medium" panose="020B0602020204020303" pitchFamily="34" charset="-79"/>
              </a:rPr>
              <a:t>Official Website of Bani KH. Abdul Karim irboyo</a:t>
            </a:r>
            <a:endParaRPr lang="en-US" sz="1800" dirty="0">
              <a:solidFill>
                <a:schemeClr val="bg1"/>
              </a:solidFill>
              <a:latin typeface="Archer Medium" pitchFamily="2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5639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BEACD2-6027-41A5-2BCD-3C7E2368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0680" y="-1070317"/>
            <a:ext cx="16708581" cy="9398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7E9E8F-B221-D04A-027C-806B70F3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34540" y="353971"/>
            <a:ext cx="2522915" cy="546781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4F93F8B-9332-C060-257F-651DAA821168}"/>
              </a:ext>
            </a:extLst>
          </p:cNvPr>
          <p:cNvSpPr txBox="1">
            <a:spLocks/>
          </p:cNvSpPr>
          <p:nvPr/>
        </p:nvSpPr>
        <p:spPr>
          <a:xfrm>
            <a:off x="838199" y="56935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Halaman </a:t>
            </a:r>
            <a:r>
              <a:rPr lang="en-US" sz="3600" dirty="0" err="1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Pengaturan</a:t>
            </a:r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 Kata Sandi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0C61369-E20D-802F-3385-7691DACF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DEF83F-6770-F72E-6624-EABEDE121497}"/>
              </a:ext>
            </a:extLst>
          </p:cNvPr>
          <p:cNvSpPr txBox="1">
            <a:spLocks/>
          </p:cNvSpPr>
          <p:nvPr/>
        </p:nvSpPr>
        <p:spPr>
          <a:xfrm>
            <a:off x="-7270942" y="169068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Alkareem</a:t>
            </a:r>
            <a:endParaRPr lang="en-US" sz="8000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877C12-33D3-F29B-1272-E835D653E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13597" y="2751643"/>
            <a:ext cx="1655762" cy="165576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692DB141-03FA-2589-8F96-38C44F30D0F0}"/>
              </a:ext>
            </a:extLst>
          </p:cNvPr>
          <p:cNvSpPr txBox="1">
            <a:spLocks/>
          </p:cNvSpPr>
          <p:nvPr/>
        </p:nvSpPr>
        <p:spPr>
          <a:xfrm>
            <a:off x="-7270942" y="3909577"/>
            <a:ext cx="7301345" cy="1322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800">
                <a:solidFill>
                  <a:schemeClr val="bg1"/>
                </a:solidFill>
                <a:latin typeface="Archer Medium" pitchFamily="2" charset="0"/>
                <a:cs typeface="Futura Medium" panose="020B0602020204020303" pitchFamily="34" charset="-79"/>
              </a:rPr>
              <a:t>Official Website of Bani KH. Abdul Karim irboyo</a:t>
            </a:r>
            <a:endParaRPr lang="en-US" sz="1800" dirty="0">
              <a:solidFill>
                <a:schemeClr val="bg1"/>
              </a:solidFill>
              <a:latin typeface="Archer Medium" pitchFamily="2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73470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21F378-0E6D-BF70-BF49-9112B416B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0436" y="-405245"/>
            <a:ext cx="12912436" cy="72632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454BB-2499-5FA0-66B3-B88014AD7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7146" y="1540164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Alkareem</a:t>
            </a:r>
            <a:endParaRPr lang="en-US" sz="8000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D3FB0B-BC48-AECE-C413-8DBEF3B38287}"/>
              </a:ext>
            </a:extLst>
          </p:cNvPr>
          <p:cNvSpPr txBox="1">
            <a:spLocks/>
          </p:cNvSpPr>
          <p:nvPr/>
        </p:nvSpPr>
        <p:spPr>
          <a:xfrm>
            <a:off x="838200" y="71405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alkareemlirboyo.com</a:t>
            </a:r>
            <a:endParaRPr lang="en-US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6B9E9-9736-2533-09B5-654CB5D99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491" y="2601119"/>
            <a:ext cx="1655762" cy="165576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55E87FE-2253-0157-5356-80214155E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7146" y="3759053"/>
            <a:ext cx="7301345" cy="1322101"/>
          </a:xfrm>
        </p:spPr>
        <p:txBody>
          <a:bodyPr>
            <a:normAutofit/>
          </a:bodyPr>
          <a:lstStyle/>
          <a:p>
            <a:pPr algn="l"/>
            <a:r>
              <a:rPr lang="en-ID" sz="1800" b="0" i="0" dirty="0">
                <a:solidFill>
                  <a:schemeClr val="bg1"/>
                </a:solidFill>
                <a:effectLst/>
                <a:latin typeface="Archer Medium" pitchFamily="2" charset="0"/>
                <a:cs typeface="Futura Medium" panose="020B0602020204020303" pitchFamily="34" charset="-79"/>
              </a:rPr>
              <a:t>Official Website of Bani KH. Abdul Karim 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cher Medium" pitchFamily="2" charset="0"/>
                <a:cs typeface="Futura Medium" panose="020B0602020204020303" pitchFamily="34" charset="-79"/>
              </a:rPr>
              <a:t>irboyo</a:t>
            </a:r>
            <a:endParaRPr lang="en-US" sz="1800" dirty="0">
              <a:solidFill>
                <a:schemeClr val="bg1"/>
              </a:solidFill>
              <a:latin typeface="Archer Medium" pitchFamily="2" charset="0"/>
              <a:cs typeface="Futura Medium" panose="020B0602020204020303" pitchFamily="34" charset="-79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79C43D-585D-01C5-31FE-105A51508D82}"/>
              </a:ext>
            </a:extLst>
          </p:cNvPr>
          <p:cNvSpPr txBox="1">
            <a:spLocks/>
          </p:cNvSpPr>
          <p:nvPr/>
        </p:nvSpPr>
        <p:spPr>
          <a:xfrm>
            <a:off x="838200" y="-1802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Link Website</a:t>
            </a:r>
          </a:p>
        </p:txBody>
      </p:sp>
    </p:spTree>
    <p:extLst>
      <p:ext uri="{BB962C8B-B14F-4D97-AF65-F5344CB8AC3E}">
        <p14:creationId xmlns:p14="http://schemas.microsoft.com/office/powerpoint/2010/main" val="3270787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21F378-0E6D-BF70-BF49-9112B416B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0436" y="-405245"/>
            <a:ext cx="16685366" cy="9385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454BB-2499-5FA0-66B3-B88014AD7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7146" y="1540164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Alkareem</a:t>
            </a:r>
            <a:endParaRPr lang="en-US" sz="8000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D3FB0B-BC48-AECE-C413-8DBEF3B38287}"/>
              </a:ext>
            </a:extLst>
          </p:cNvPr>
          <p:cNvSpPr txBox="1">
            <a:spLocks/>
          </p:cNvSpPr>
          <p:nvPr/>
        </p:nvSpPr>
        <p:spPr>
          <a:xfrm>
            <a:off x="838200" y="71405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alkareemlirboyo.com</a:t>
            </a:r>
            <a:endParaRPr lang="en-US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6B9E9-9736-2533-09B5-654CB5D99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491" y="2601119"/>
            <a:ext cx="1655762" cy="165576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55E87FE-2253-0157-5356-80214155E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7146" y="3759053"/>
            <a:ext cx="7301345" cy="1322101"/>
          </a:xfrm>
        </p:spPr>
        <p:txBody>
          <a:bodyPr>
            <a:normAutofit/>
          </a:bodyPr>
          <a:lstStyle/>
          <a:p>
            <a:pPr algn="l"/>
            <a:r>
              <a:rPr lang="en-ID" sz="1800" b="0" i="0" dirty="0">
                <a:solidFill>
                  <a:schemeClr val="bg1"/>
                </a:solidFill>
                <a:effectLst/>
                <a:latin typeface="Archer Medium" pitchFamily="2" charset="0"/>
                <a:cs typeface="Futura Medium" panose="020B0602020204020303" pitchFamily="34" charset="-79"/>
              </a:rPr>
              <a:t>Official Website of Bani KH. Abdul Karim </a:t>
            </a:r>
            <a:r>
              <a:rPr lang="en-ID" sz="1800" dirty="0" err="1">
                <a:solidFill>
                  <a:schemeClr val="bg1"/>
                </a:solidFill>
                <a:latin typeface="Archer Medium" pitchFamily="2" charset="0"/>
                <a:cs typeface="Futura Medium" panose="020B0602020204020303" pitchFamily="34" charset="-79"/>
              </a:rPr>
              <a:t>L</a:t>
            </a:r>
            <a:r>
              <a:rPr lang="en-ID" sz="1800" b="0" i="0" dirty="0" err="1">
                <a:solidFill>
                  <a:schemeClr val="bg1"/>
                </a:solidFill>
                <a:effectLst/>
                <a:latin typeface="Archer Medium" pitchFamily="2" charset="0"/>
                <a:cs typeface="Futura Medium" panose="020B0602020204020303" pitchFamily="34" charset="-79"/>
              </a:rPr>
              <a:t>irboyo</a:t>
            </a:r>
            <a:endParaRPr lang="en-US" sz="1800" dirty="0">
              <a:solidFill>
                <a:schemeClr val="bg1"/>
              </a:solidFill>
              <a:latin typeface="Archer Medium" pitchFamily="2" charset="0"/>
              <a:cs typeface="Futura Medium" panose="020B0602020204020303" pitchFamily="34" charset="-79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79C43D-585D-01C5-31FE-105A51508D82}"/>
              </a:ext>
            </a:extLst>
          </p:cNvPr>
          <p:cNvSpPr txBox="1">
            <a:spLocks/>
          </p:cNvSpPr>
          <p:nvPr/>
        </p:nvSpPr>
        <p:spPr>
          <a:xfrm>
            <a:off x="838200" y="-1802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Link Website</a:t>
            </a:r>
          </a:p>
        </p:txBody>
      </p:sp>
    </p:spTree>
    <p:extLst>
      <p:ext uri="{BB962C8B-B14F-4D97-AF65-F5344CB8AC3E}">
        <p14:creationId xmlns:p14="http://schemas.microsoft.com/office/powerpoint/2010/main" val="606201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BEACD2-6027-41A5-2BCD-3C7E2368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41211" y="-6284113"/>
            <a:ext cx="27728562" cy="15597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4FF338-9927-C273-AFCE-0127C914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67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Link Websit</a:t>
            </a:r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32E7E1-0371-7EA3-D604-07A96C9EA82B}"/>
              </a:ext>
            </a:extLst>
          </p:cNvPr>
          <p:cNvSpPr txBox="1">
            <a:spLocks/>
          </p:cNvSpPr>
          <p:nvPr/>
        </p:nvSpPr>
        <p:spPr>
          <a:xfrm>
            <a:off x="838200" y="30710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alkareemlirboyo.com</a:t>
            </a:r>
            <a:endParaRPr lang="en-US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965CE-584C-92C7-724B-1CD067B5F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78550" y="501650"/>
            <a:ext cx="32893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07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BEACD2-6027-41A5-2BCD-3C7E2368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93924" y="-3726264"/>
            <a:ext cx="24506069" cy="13784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4FF338-9927-C273-AFCE-0127C914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5400" y="25467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Link Website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32E7E1-0371-7EA3-D604-07A96C9EA82B}"/>
              </a:ext>
            </a:extLst>
          </p:cNvPr>
          <p:cNvSpPr txBox="1">
            <a:spLocks/>
          </p:cNvSpPr>
          <p:nvPr/>
        </p:nvSpPr>
        <p:spPr>
          <a:xfrm>
            <a:off x="14408726" y="30710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alkareemlirboyo.com</a:t>
            </a:r>
            <a:endParaRPr lang="en-US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3E36F2-68DB-7269-EAC8-64022E998A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23473" y="501650"/>
            <a:ext cx="3289300" cy="58547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7A601D-CCFF-9208-9E0D-72057D64DB31}"/>
              </a:ext>
            </a:extLst>
          </p:cNvPr>
          <p:cNvSpPr txBox="1">
            <a:spLocks/>
          </p:cNvSpPr>
          <p:nvPr/>
        </p:nvSpPr>
        <p:spPr>
          <a:xfrm>
            <a:off x="5551713" y="2303409"/>
            <a:ext cx="79893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Username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EE239E-CD67-7296-3B6C-F3BCB58485F4}"/>
              </a:ext>
            </a:extLst>
          </p:cNvPr>
          <p:cNvSpPr txBox="1">
            <a:spLocks/>
          </p:cNvSpPr>
          <p:nvPr/>
        </p:nvSpPr>
        <p:spPr>
          <a:xfrm>
            <a:off x="5551712" y="3087877"/>
            <a:ext cx="79893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Password</a:t>
            </a:r>
          </a:p>
        </p:txBody>
      </p:sp>
    </p:spTree>
    <p:extLst>
      <p:ext uri="{BB962C8B-B14F-4D97-AF65-F5344CB8AC3E}">
        <p14:creationId xmlns:p14="http://schemas.microsoft.com/office/powerpoint/2010/main" val="1067046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BEACD2-6027-41A5-2BCD-3C7E2368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0680" y="-1070317"/>
            <a:ext cx="16708581" cy="93985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4FF338-9927-C273-AFCE-0127C914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5400" y="25467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Link Website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32E7E1-0371-7EA3-D604-07A96C9EA82B}"/>
              </a:ext>
            </a:extLst>
          </p:cNvPr>
          <p:cNvSpPr txBox="1">
            <a:spLocks/>
          </p:cNvSpPr>
          <p:nvPr/>
        </p:nvSpPr>
        <p:spPr>
          <a:xfrm>
            <a:off x="14408726" y="30710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alkareemlirboyo.com</a:t>
            </a:r>
            <a:endParaRPr lang="en-US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3E36F2-68DB-7269-EAC8-64022E998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81584" y="501650"/>
            <a:ext cx="3289300" cy="58547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7A601D-CCFF-9208-9E0D-72057D64DB31}"/>
              </a:ext>
            </a:extLst>
          </p:cNvPr>
          <p:cNvSpPr txBox="1">
            <a:spLocks/>
          </p:cNvSpPr>
          <p:nvPr/>
        </p:nvSpPr>
        <p:spPr>
          <a:xfrm>
            <a:off x="14701155" y="2303409"/>
            <a:ext cx="79893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Username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EE239E-CD67-7296-3B6C-F3BCB58485F4}"/>
              </a:ext>
            </a:extLst>
          </p:cNvPr>
          <p:cNvSpPr txBox="1">
            <a:spLocks/>
          </p:cNvSpPr>
          <p:nvPr/>
        </p:nvSpPr>
        <p:spPr>
          <a:xfrm>
            <a:off x="15251627" y="3087877"/>
            <a:ext cx="79893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Password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7E9E8F-B221-D04A-027C-806B70F32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804" y="343203"/>
            <a:ext cx="2856391" cy="548934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4F93F8B-9332-C060-257F-651DAA821168}"/>
              </a:ext>
            </a:extLst>
          </p:cNvPr>
          <p:cNvSpPr txBox="1">
            <a:spLocks/>
          </p:cNvSpPr>
          <p:nvPr/>
        </p:nvSpPr>
        <p:spPr>
          <a:xfrm>
            <a:off x="838199" y="56935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Halaman Login</a:t>
            </a:r>
          </a:p>
        </p:txBody>
      </p:sp>
    </p:spTree>
    <p:extLst>
      <p:ext uri="{BB962C8B-B14F-4D97-AF65-F5344CB8AC3E}">
        <p14:creationId xmlns:p14="http://schemas.microsoft.com/office/powerpoint/2010/main" val="3699331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BEACD2-6027-41A5-2BCD-3C7E2368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0680" y="-1070317"/>
            <a:ext cx="16708581" cy="93985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4FF338-9927-C273-AFCE-0127C914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5400" y="25467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Link Website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32E7E1-0371-7EA3-D604-07A96C9EA82B}"/>
              </a:ext>
            </a:extLst>
          </p:cNvPr>
          <p:cNvSpPr txBox="1">
            <a:spLocks/>
          </p:cNvSpPr>
          <p:nvPr/>
        </p:nvSpPr>
        <p:spPr>
          <a:xfrm>
            <a:off x="14408726" y="30710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alkareemlirboyo.com</a:t>
            </a:r>
            <a:endParaRPr lang="en-US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3E36F2-68DB-7269-EAC8-64022E998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81584" y="501650"/>
            <a:ext cx="3289300" cy="58547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7A601D-CCFF-9208-9E0D-72057D64DB31}"/>
              </a:ext>
            </a:extLst>
          </p:cNvPr>
          <p:cNvSpPr txBox="1">
            <a:spLocks/>
          </p:cNvSpPr>
          <p:nvPr/>
        </p:nvSpPr>
        <p:spPr>
          <a:xfrm>
            <a:off x="14701155" y="2303409"/>
            <a:ext cx="79893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Username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EE239E-CD67-7296-3B6C-F3BCB58485F4}"/>
              </a:ext>
            </a:extLst>
          </p:cNvPr>
          <p:cNvSpPr txBox="1">
            <a:spLocks/>
          </p:cNvSpPr>
          <p:nvPr/>
        </p:nvSpPr>
        <p:spPr>
          <a:xfrm>
            <a:off x="15251627" y="3087877"/>
            <a:ext cx="79893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Password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7E9E8F-B221-D04A-027C-806B70F323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48222" y="343203"/>
            <a:ext cx="2695554" cy="548934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4F93F8B-9332-C060-257F-651DAA821168}"/>
              </a:ext>
            </a:extLst>
          </p:cNvPr>
          <p:cNvSpPr txBox="1">
            <a:spLocks/>
          </p:cNvSpPr>
          <p:nvPr/>
        </p:nvSpPr>
        <p:spPr>
          <a:xfrm>
            <a:off x="838199" y="56935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Halaman Utama</a:t>
            </a:r>
          </a:p>
        </p:txBody>
      </p:sp>
    </p:spTree>
    <p:extLst>
      <p:ext uri="{BB962C8B-B14F-4D97-AF65-F5344CB8AC3E}">
        <p14:creationId xmlns:p14="http://schemas.microsoft.com/office/powerpoint/2010/main" val="1107169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BEACD2-6027-41A5-2BCD-3C7E2368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0680" y="-1070317"/>
            <a:ext cx="16708581" cy="93985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4FF338-9927-C273-AFCE-0127C914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5400" y="25467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Link Website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32E7E1-0371-7EA3-D604-07A96C9EA82B}"/>
              </a:ext>
            </a:extLst>
          </p:cNvPr>
          <p:cNvSpPr txBox="1">
            <a:spLocks/>
          </p:cNvSpPr>
          <p:nvPr/>
        </p:nvSpPr>
        <p:spPr>
          <a:xfrm>
            <a:off x="14408726" y="30710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alkareemlirboyo.com</a:t>
            </a:r>
            <a:endParaRPr lang="en-US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3E36F2-68DB-7269-EAC8-64022E998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81584" y="501650"/>
            <a:ext cx="3289300" cy="58547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7A601D-CCFF-9208-9E0D-72057D64DB31}"/>
              </a:ext>
            </a:extLst>
          </p:cNvPr>
          <p:cNvSpPr txBox="1">
            <a:spLocks/>
          </p:cNvSpPr>
          <p:nvPr/>
        </p:nvSpPr>
        <p:spPr>
          <a:xfrm>
            <a:off x="14701155" y="2303409"/>
            <a:ext cx="79893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Username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EE239E-CD67-7296-3B6C-F3BCB58485F4}"/>
              </a:ext>
            </a:extLst>
          </p:cNvPr>
          <p:cNvSpPr txBox="1">
            <a:spLocks/>
          </p:cNvSpPr>
          <p:nvPr/>
        </p:nvSpPr>
        <p:spPr>
          <a:xfrm>
            <a:off x="15251627" y="3087877"/>
            <a:ext cx="79893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Password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7E9E8F-B221-D04A-027C-806B70F323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50571" y="343203"/>
            <a:ext cx="2690856" cy="548934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4F93F8B-9332-C060-257F-651DAA821168}"/>
              </a:ext>
            </a:extLst>
          </p:cNvPr>
          <p:cNvSpPr txBox="1">
            <a:spLocks/>
          </p:cNvSpPr>
          <p:nvPr/>
        </p:nvSpPr>
        <p:spPr>
          <a:xfrm>
            <a:off x="838199" y="56935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Halaman </a:t>
            </a:r>
            <a:r>
              <a:rPr lang="en-US" sz="3600" dirty="0" err="1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Pencarian</a:t>
            </a:r>
            <a:endParaRPr lang="en-US" sz="3600" dirty="0">
              <a:solidFill>
                <a:schemeClr val="bg1"/>
              </a:solidFill>
              <a:latin typeface="Archer Light" pitchFamily="2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76023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BEACD2-6027-41A5-2BCD-3C7E2368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0680" y="-1070317"/>
            <a:ext cx="16708581" cy="93985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4FF338-9927-C273-AFCE-0127C914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5400" y="25467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Link Website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32E7E1-0371-7EA3-D604-07A96C9EA82B}"/>
              </a:ext>
            </a:extLst>
          </p:cNvPr>
          <p:cNvSpPr txBox="1">
            <a:spLocks/>
          </p:cNvSpPr>
          <p:nvPr/>
        </p:nvSpPr>
        <p:spPr>
          <a:xfrm>
            <a:off x="14408726" y="30710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alkareemlirboyo.com</a:t>
            </a:r>
            <a:endParaRPr lang="en-US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3E36F2-68DB-7269-EAC8-64022E998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81584" y="501650"/>
            <a:ext cx="3289300" cy="58547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7A601D-CCFF-9208-9E0D-72057D64DB31}"/>
              </a:ext>
            </a:extLst>
          </p:cNvPr>
          <p:cNvSpPr txBox="1">
            <a:spLocks/>
          </p:cNvSpPr>
          <p:nvPr/>
        </p:nvSpPr>
        <p:spPr>
          <a:xfrm>
            <a:off x="14701155" y="2303409"/>
            <a:ext cx="79893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Username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EE239E-CD67-7296-3B6C-F3BCB58485F4}"/>
              </a:ext>
            </a:extLst>
          </p:cNvPr>
          <p:cNvSpPr txBox="1">
            <a:spLocks/>
          </p:cNvSpPr>
          <p:nvPr/>
        </p:nvSpPr>
        <p:spPr>
          <a:xfrm>
            <a:off x="15251627" y="3087877"/>
            <a:ext cx="79893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Password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7E9E8F-B221-D04A-027C-806B70F323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67"/>
          <a:stretch/>
        </p:blipFill>
        <p:spPr>
          <a:xfrm>
            <a:off x="6809456" y="355228"/>
            <a:ext cx="2690855" cy="546046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4F93F8B-9332-C060-257F-651DAA821168}"/>
              </a:ext>
            </a:extLst>
          </p:cNvPr>
          <p:cNvSpPr txBox="1">
            <a:spLocks/>
          </p:cNvSpPr>
          <p:nvPr/>
        </p:nvSpPr>
        <p:spPr>
          <a:xfrm>
            <a:off x="838199" y="56935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Halaman Detail </a:t>
            </a:r>
            <a:r>
              <a:rPr lang="en-US" sz="3600" dirty="0" err="1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Anggota</a:t>
            </a:r>
            <a:endParaRPr lang="en-US" sz="3600" dirty="0">
              <a:solidFill>
                <a:schemeClr val="bg1"/>
              </a:solidFill>
              <a:latin typeface="Archer Light" pitchFamily="2" charset="0"/>
              <a:cs typeface="Futura Medium" panose="020B0602020204020303" pitchFamily="34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CA7AD4-47D4-E8C7-8185-31C0DF21B2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91689" y="351574"/>
            <a:ext cx="2690856" cy="547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20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BEACD2-6027-41A5-2BCD-3C7E2368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0680" y="-1070317"/>
            <a:ext cx="16708581" cy="9398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7E9E8F-B221-D04A-027C-806B70F3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50571" y="353968"/>
            <a:ext cx="2690856" cy="546781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4F93F8B-9332-C060-257F-651DAA821168}"/>
              </a:ext>
            </a:extLst>
          </p:cNvPr>
          <p:cNvSpPr txBox="1">
            <a:spLocks/>
          </p:cNvSpPr>
          <p:nvPr/>
        </p:nvSpPr>
        <p:spPr>
          <a:xfrm>
            <a:off x="838199" y="56935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Halaman </a:t>
            </a:r>
            <a:r>
              <a:rPr lang="en-US" sz="3600" dirty="0" err="1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Pengaturan</a:t>
            </a:r>
            <a:r>
              <a:rPr lang="en-US" sz="3600" dirty="0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cher Light" pitchFamily="2" charset="0"/>
                <a:cs typeface="Futura Medium" panose="020B0602020204020303" pitchFamily="34" charset="-79"/>
              </a:rPr>
              <a:t>Akun</a:t>
            </a:r>
            <a:endParaRPr lang="en-US" sz="3600" dirty="0">
              <a:solidFill>
                <a:schemeClr val="bg1"/>
              </a:solidFill>
              <a:latin typeface="Archer Light" pitchFamily="2" charset="0"/>
              <a:cs typeface="Futura Medium" panose="020B0602020204020303" pitchFamily="34" charset="-79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0C61369-E20D-802F-3385-7691DACF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DEF83F-6770-F72E-6624-EABEDE121497}"/>
              </a:ext>
            </a:extLst>
          </p:cNvPr>
          <p:cNvSpPr txBox="1">
            <a:spLocks/>
          </p:cNvSpPr>
          <p:nvPr/>
        </p:nvSpPr>
        <p:spPr>
          <a:xfrm>
            <a:off x="-7270942" y="169068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Alkareem</a:t>
            </a:r>
            <a:endParaRPr lang="en-US" sz="8000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877C12-33D3-F29B-1272-E835D653E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13597" y="2751643"/>
            <a:ext cx="1655762" cy="165576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692DB141-03FA-2589-8F96-38C44F30D0F0}"/>
              </a:ext>
            </a:extLst>
          </p:cNvPr>
          <p:cNvSpPr txBox="1">
            <a:spLocks/>
          </p:cNvSpPr>
          <p:nvPr/>
        </p:nvSpPr>
        <p:spPr>
          <a:xfrm>
            <a:off x="-7270942" y="3909577"/>
            <a:ext cx="7301345" cy="1322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800">
                <a:solidFill>
                  <a:schemeClr val="bg1"/>
                </a:solidFill>
                <a:latin typeface="Archer Medium" pitchFamily="2" charset="0"/>
                <a:cs typeface="Futura Medium" panose="020B0602020204020303" pitchFamily="34" charset="-79"/>
              </a:rPr>
              <a:t>Official Website of Bani KH. Abdul Karim irboyo</a:t>
            </a:r>
            <a:endParaRPr lang="en-US" sz="1800" dirty="0">
              <a:solidFill>
                <a:schemeClr val="bg1"/>
              </a:solidFill>
              <a:latin typeface="Archer Medium" pitchFamily="2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73854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50</TotalTime>
  <Words>227</Words>
  <Application>Microsoft Macintosh PowerPoint</Application>
  <PresentationFormat>Widescreen</PresentationFormat>
  <Paragraphs>66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Archer Light</vt:lpstr>
      <vt:lpstr>Archer Medium</vt:lpstr>
      <vt:lpstr>Arial</vt:lpstr>
      <vt:lpstr>Calibri</vt:lpstr>
      <vt:lpstr>Calibri Light</vt:lpstr>
      <vt:lpstr>FUTURA MEDIUM</vt:lpstr>
      <vt:lpstr>Office Theme</vt:lpstr>
      <vt:lpstr>Alkareem</vt:lpstr>
      <vt:lpstr>Alkareem</vt:lpstr>
      <vt:lpstr>Link Website</vt:lpstr>
      <vt:lpstr>Link Website</vt:lpstr>
      <vt:lpstr>Link Website</vt:lpstr>
      <vt:lpstr>Link Website</vt:lpstr>
      <vt:lpstr>Link Website</vt:lpstr>
      <vt:lpstr>Link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Alkareem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Alkareem</dc:title>
  <dc:creator>Yusuf Fadlulloh</dc:creator>
  <cp:lastModifiedBy>Yusuf Fadlulloh</cp:lastModifiedBy>
  <cp:revision>8</cp:revision>
  <dcterms:created xsi:type="dcterms:W3CDTF">2024-05-05T04:14:26Z</dcterms:created>
  <dcterms:modified xsi:type="dcterms:W3CDTF">2024-05-05T05:05:02Z</dcterms:modified>
</cp:coreProperties>
</file>